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9" r:id="rId4"/>
    <p:sldId id="297" r:id="rId5"/>
    <p:sldId id="277" r:id="rId6"/>
    <p:sldId id="278" r:id="rId7"/>
    <p:sldId id="293" r:id="rId8"/>
    <p:sldId id="294" r:id="rId9"/>
    <p:sldId id="296" r:id="rId10"/>
    <p:sldId id="298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5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9" autoAdjust="0"/>
    <p:restoredTop sz="94660"/>
  </p:normalViewPr>
  <p:slideViewPr>
    <p:cSldViewPr snapToGrid="0">
      <p:cViewPr varScale="1">
        <p:scale>
          <a:sx n="59" d="100"/>
          <a:sy n="59" d="100"/>
        </p:scale>
        <p:origin x="43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4/22/2020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4/22/2020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4/22/2020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4/22/2020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4/22/2020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4/22/2020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4/22/2020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4/22/2020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4/22/2020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4/22/2020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4/22/2020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4/22/2020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4/22/2020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en-US"/>
              <a:t>4/22/2020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945" y="590137"/>
            <a:ext cx="8719127" cy="135873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Bookman Old Style" panose="02050604050505020204" pitchFamily="18" charset="0"/>
              </a:rPr>
              <a:t>RECOGNIZING SIGNS OF DISTRESS IN OUR CHILDREN</a:t>
            </a:r>
            <a:endParaRPr lang="en-US" sz="4000" b="1" dirty="0">
              <a:latin typeface="Bookman Old Style" panose="02050604050505020204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065213" y="1618736"/>
            <a:ext cx="5187306" cy="2187146"/>
          </a:xfrm>
        </p:spPr>
        <p:txBody>
          <a:bodyPr>
            <a:normAutofit/>
          </a:bodyPr>
          <a:lstStyle/>
          <a:p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Rabbi Meir S. Mark, M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Ed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Coordinator,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OHEL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Home and Family Services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80001"/>
            <a:ext cx="3851028" cy="185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101600"/>
            <a:ext cx="9372600" cy="83211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SIGNS OF DISTRESS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3" y="1333500"/>
            <a:ext cx="3900487" cy="3695700"/>
          </a:xfrm>
        </p:spPr>
        <p:txBody>
          <a:bodyPr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“mood”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Withdrawn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Fatigue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Acting different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concentration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participation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6373813" y="1257300"/>
            <a:ext cx="1041400" cy="3695700"/>
          </a:xfrm>
          <a:prstGeom prst="rightBrace">
            <a:avLst>
              <a:gd name="adj1" fmla="val 8333"/>
              <a:gd name="adj2" fmla="val 50344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74000" y="2057400"/>
            <a:ext cx="3505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change from what you would normally expect - </a:t>
            </a:r>
          </a:p>
          <a:p>
            <a:pPr algn="ctr"/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a flag.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1" y="38101"/>
            <a:ext cx="1846382" cy="88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60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1" y="38101"/>
            <a:ext cx="1846382" cy="88899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06650" y="315914"/>
            <a:ext cx="7313613" cy="652462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Rethink our approach: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714625" y="1176338"/>
            <a:ext cx="9349180" cy="4818062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We used to say: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altLang="en-US" sz="900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altLang="en-US" sz="800" dirty="0" smtClea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Ross Greene, Ph. D. says,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altLang="en-US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11612" y="1689100"/>
            <a:ext cx="5831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2000"/>
              </a:spcBef>
              <a:buSzPct val="90000"/>
              <a:buBlip>
                <a:blip r:embed="rId3"/>
              </a:buBlip>
              <a:defRPr sz="24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SzPct val="90000"/>
              <a:buBlip>
                <a:blip r:embed="rId4"/>
              </a:buBlip>
              <a:defRPr sz="22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do well if they </a:t>
            </a:r>
            <a:r>
              <a:rPr lang="en-US" altLang="en-US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en-US" alt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altLang="en-US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019550" y="2963863"/>
            <a:ext cx="530556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2000"/>
              </a:spcBef>
              <a:buSzPct val="90000"/>
              <a:buBlip>
                <a:blip r:embed="rId3"/>
              </a:buBlip>
              <a:defRPr sz="24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SzPct val="90000"/>
              <a:buBlip>
                <a:blip r:embed="rId4"/>
              </a:buBlip>
              <a:defRPr sz="22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“Children do well </a:t>
            </a:r>
            <a:r>
              <a:rPr lang="en-US" alt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they </a:t>
            </a:r>
            <a:r>
              <a:rPr lang="en-US" altLang="en-US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alt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</a:t>
            </a:r>
            <a:endParaRPr lang="en-US" alt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00350" y="3611563"/>
            <a:ext cx="981075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2000"/>
              </a:spcBef>
              <a:buSzPct val="90000"/>
              <a:buBlip>
                <a:blip r:embed="rId3"/>
              </a:buBlip>
              <a:defRPr sz="24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SzPct val="90000"/>
              <a:buBlip>
                <a:blip r:embed="rId4"/>
              </a:buBlip>
              <a:defRPr sz="22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SzPct val="90000"/>
              <a:buBlip>
                <a:blip r:embed="rId5"/>
              </a:buBlip>
              <a:defRPr sz="2000">
                <a:solidFill>
                  <a:schemeClr val="tx1"/>
                </a:solidFill>
                <a:latin typeface="Goudy Old Style" panose="020205020503050203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when they can’t, they </a:t>
            </a:r>
            <a:r>
              <a:rPr lang="en-US" alt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challenging</a:t>
            </a:r>
            <a:r>
              <a:rPr lang="en-US" alt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alt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05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323834" y="1145001"/>
            <a:ext cx="10423666" cy="3985799"/>
          </a:xfrm>
          <a:prstGeom prst="rect">
            <a:avLst/>
          </a:prstGeom>
        </p:spPr>
        <p:txBody>
          <a:bodyPr/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3 basic,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innate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needs that we all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possess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(Deci and Ryan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1) The need to belong or feel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2) The need to feel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competent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3) The need for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self-determination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1" y="38101"/>
            <a:ext cx="1846382" cy="88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24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993634" y="1602201"/>
            <a:ext cx="10804666" cy="3985799"/>
          </a:xfrm>
          <a:prstGeom prst="rect">
            <a:avLst/>
          </a:prstGeom>
        </p:spPr>
        <p:txBody>
          <a:bodyPr/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students more autonomy in decision-making: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Allow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 to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the task on their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State the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need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Don’t specify how to reach the outcome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Give them the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how to do the task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78000" y="838199"/>
            <a:ext cx="8445499" cy="63700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ENHANCING RESILIENCE IN  STUDENTS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1" y="38101"/>
            <a:ext cx="1846382" cy="88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21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0215" y="1741292"/>
            <a:ext cx="126118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successful and if a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not learning,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teachers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ask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they can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teaching style and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instructional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to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needs.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subscribe to the belief that each student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wishes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succeed,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less chance for negative assumptions.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see changing their approach as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empowering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016785" y="381000"/>
            <a:ext cx="7774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PRINCIPLES or BELIEFS THAT ARE HELPFUL               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1" y="38101"/>
            <a:ext cx="1846382" cy="88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10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562" y="1738572"/>
            <a:ext cx="1169742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ttending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social-emotional needs of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not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an "extra-curriculum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that draws time away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	teaching 	academic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subjects, but rather a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	feature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that enriches learning.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1" y="38101"/>
            <a:ext cx="1846382" cy="88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562" y="1536667"/>
            <a:ext cx="1169742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appreciate that the foundation for successful learning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teachers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forge with students. 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recognize that students will be more motivated to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learn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engaged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feel a sense of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ownership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autonomy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their own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1" y="38101"/>
            <a:ext cx="1846382" cy="88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0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94014" y="354020"/>
            <a:ext cx="7035800" cy="133191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Teach your students how to be </a:t>
            </a:r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Problem - Solvers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C:\Users\meir_mark\AppData\Local\Microsoft\Windows\Temporary Internet Files\Content.IE5\0DJLOM1Z\MC9004344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2127" y="2133602"/>
            <a:ext cx="1011237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1" y="38101"/>
            <a:ext cx="1846382" cy="8889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70100" y="1803400"/>
            <a:ext cx="7137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 them how to brainstorm:</a:t>
            </a:r>
          </a:p>
          <a:p>
            <a:pPr marL="514350" indent="-514350">
              <a:buAutoNum type="arabicParenR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many different ways can I do this?</a:t>
            </a:r>
          </a:p>
          <a:p>
            <a:pPr marL="514350" indent="-514350">
              <a:buAutoNum type="arabicParenR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could I have done that differently?</a:t>
            </a:r>
          </a:p>
          <a:p>
            <a:pPr marL="514350" indent="-514350">
              <a:buAutoNum type="arabicParenR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 I need to do or change so it doesn’t happen again?</a:t>
            </a:r>
          </a:p>
          <a:p>
            <a:pPr marL="514350" indent="-514350">
              <a:buAutoNum type="arabicParenR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can always ask the teacher!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13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theme/theme1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7909083B-3485-49E7-BBE7-EFD488C62F99}" vid="{B57F6697-5DA8-422E-86BF-20B69A74A1E0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0</TotalTime>
  <Words>420</Words>
  <Application>Microsoft Office PowerPoint</Application>
  <PresentationFormat>Widescreen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Bookman Old Style</vt:lpstr>
      <vt:lpstr>Euphemia</vt:lpstr>
      <vt:lpstr>Times New Roman</vt:lpstr>
      <vt:lpstr>Wingdings</vt:lpstr>
      <vt:lpstr>Children Happy 16x9</vt:lpstr>
      <vt:lpstr>RECOGNIZING SIGNS OF DISTRESS IN OUR CHILDREN</vt:lpstr>
      <vt:lpstr>TYPICAL SIGNS OF DISTRESS</vt:lpstr>
      <vt:lpstr>Rethink our approach: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2016-09-06T20:49:38Z</dcterms:created>
  <dcterms:modified xsi:type="dcterms:W3CDTF">2020-04-22T19:17:50Z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